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DFF2EE"/>
    <a:srgbClr val="61BEAC"/>
    <a:srgbClr val="5AB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2549" autoAdjust="0"/>
  </p:normalViewPr>
  <p:slideViewPr>
    <p:cSldViewPr snapToGrid="0">
      <p:cViewPr varScale="1">
        <p:scale>
          <a:sx n="41" d="100"/>
          <a:sy n="41" d="100"/>
        </p:scale>
        <p:origin x="262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47522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8887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7921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269310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97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8480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2834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1416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27827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74393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038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985F9-4F66-430B-9051-76AFDD949F12}" type="datetimeFigureOut">
              <a:rPr lang="nl-BE" smtClean="0"/>
              <a:t>1/07/2025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89DD7-0B26-4CFD-B882-EA01755FC4C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78236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kstballon: ovaal 15">
            <a:extLst>
              <a:ext uri="{FF2B5EF4-FFF2-40B4-BE49-F238E27FC236}">
                <a16:creationId xmlns:a16="http://schemas.microsoft.com/office/drawing/2014/main" id="{BDCBADB7-0A94-681A-3B1B-1041159FFDF4}"/>
              </a:ext>
            </a:extLst>
          </p:cNvPr>
          <p:cNvSpPr/>
          <p:nvPr/>
        </p:nvSpPr>
        <p:spPr>
          <a:xfrm>
            <a:off x="1159917" y="8910455"/>
            <a:ext cx="7464704" cy="2276406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altLang="nl-BE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/>
                <a:ea typeface="Calibri" panose="020F0502020204030204" pitchFamily="34" charset="0"/>
                <a:cs typeface="Times New Roman" panose="02020603050405020304" pitchFamily="18" charset="0"/>
              </a:rPr>
              <a:t>Psychologie en Seksuologie</a:t>
            </a: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BE" altLang="nl-BE" b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BE" altLang="nl-BE" sz="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altLang="nl-B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 Pockelé		Psycholoog </a:t>
            </a:r>
            <a:r>
              <a:rPr lang="nl-BE" alt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kumimoji="0" lang="nl-BE" altLang="nl-B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Systeemtherapeut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altLang="nl-B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Veerle Luyts 	 	Beeldend therapeut</a:t>
            </a: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BE" alt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Joey Lim</a:t>
            </a:r>
            <a:r>
              <a:rPr kumimoji="0" lang="nl-BE" altLang="nl-B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	Gedragstherapeut - Psychotherapeut </a:t>
            </a:r>
            <a:r>
              <a:rPr lang="nl-BE" altLang="nl-BE" sz="2000" b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</a:t>
            </a:r>
            <a:endParaRPr kumimoji="0" lang="nl-BE" altLang="nl-BE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Femke Jansma	Seksuoloog – Relatietherapeut</a:t>
            </a:r>
            <a:endParaRPr lang="nl-BE" sz="13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DA9D8A7-AFF2-54FE-FC04-1DBFB93B2E8F}"/>
              </a:ext>
            </a:extLst>
          </p:cNvPr>
          <p:cNvGrpSpPr/>
          <p:nvPr/>
        </p:nvGrpSpPr>
        <p:grpSpPr>
          <a:xfrm>
            <a:off x="654951" y="6928658"/>
            <a:ext cx="8291298" cy="1613702"/>
            <a:chOff x="654951" y="7394535"/>
            <a:chExt cx="8291298" cy="1613702"/>
          </a:xfrm>
        </p:grpSpPr>
        <p:sp>
          <p:nvSpPr>
            <p:cNvPr id="15" name="Tekstballon: ovaal 14">
              <a:extLst>
                <a:ext uri="{FF2B5EF4-FFF2-40B4-BE49-F238E27FC236}">
                  <a16:creationId xmlns:a16="http://schemas.microsoft.com/office/drawing/2014/main" id="{6F6D73DB-D577-3A51-671E-5072E4595336}"/>
                </a:ext>
              </a:extLst>
            </p:cNvPr>
            <p:cNvSpPr/>
            <p:nvPr/>
          </p:nvSpPr>
          <p:spPr>
            <a:xfrm>
              <a:off x="4484634" y="7394535"/>
              <a:ext cx="4461615" cy="1613702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nl-BE" altLang="nl-BE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Loopbaan coaching </a:t>
              </a:r>
              <a:endParaRPr lang="nl-BE" altLang="nl-BE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nl-BE" altLang="nl-BE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  <a:cs typeface="Times New Roman" panose="02020603050405020304" pitchFamily="18" charset="0"/>
                </a:rPr>
                <a:t>Bart </a:t>
              </a:r>
              <a:r>
                <a:rPr lang="nl-BE" altLang="nl-BE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 "/>
                  <a:cs typeface="Times New Roman" panose="02020603050405020304" pitchFamily="18" charset="0"/>
                </a:rPr>
                <a:t>Buckinx</a:t>
              </a:r>
              <a:r>
                <a:rPr lang="nl-BE" altLang="nl-BE" sz="2400" b="1" dirty="0">
                  <a:solidFill>
                    <a:schemeClr val="tx1">
                      <a:lumMod val="50000"/>
                      <a:lumOff val="50000"/>
                    </a:schemeClr>
                  </a:solidFill>
                  <a:cs typeface="Times New Roman" panose="02020603050405020304" pitchFamily="18" charset="0"/>
                </a:rPr>
                <a:t>	</a:t>
              </a:r>
              <a:endParaRPr lang="nl-BE" altLang="nl-BE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lvl="0" indent="0" algn="ctr" defTabSz="6858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BE" altLang="nl-BE" sz="20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uLnTx/>
                  <a:uFillTx/>
                  <a:latin typeface="Calibri" panose="020F0502020204030204"/>
                  <a:cs typeface="Times New Roman" panose="02020603050405020304" pitchFamily="18" charset="0"/>
                </a:rPr>
                <a:t>	Marieke Genard	</a:t>
              </a:r>
              <a:endParaRPr lang="nl-BE" alt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/>
                <a:cs typeface="Times New Roman" panose="02020603050405020304" pitchFamily="18" charset="0"/>
              </a:endParaRPr>
            </a:p>
          </p:txBody>
        </p:sp>
        <p:sp>
          <p:nvSpPr>
            <p:cNvPr id="17" name="Tekstballon: ovaal 16">
              <a:extLst>
                <a:ext uri="{FF2B5EF4-FFF2-40B4-BE49-F238E27FC236}">
                  <a16:creationId xmlns:a16="http://schemas.microsoft.com/office/drawing/2014/main" id="{367B4C9D-5C13-09F6-9450-2A1E5FE56D10}"/>
                </a:ext>
              </a:extLst>
            </p:cNvPr>
            <p:cNvSpPr/>
            <p:nvPr/>
          </p:nvSpPr>
          <p:spPr>
            <a:xfrm>
              <a:off x="654951" y="7394535"/>
              <a:ext cx="3276525" cy="1613702"/>
            </a:xfrm>
            <a:prstGeom prst="flowChartAlternateProcess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nl-BE" altLang="nl-BE" sz="3600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Diëtiek </a:t>
              </a: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nl-BE" altLang="nl-BE" b="1" dirty="0">
                  <a:solidFill>
                    <a:schemeClr val="tx1">
                      <a:lumMod val="50000"/>
                      <a:lumOff val="50000"/>
                    </a:schemeClr>
                  </a:solidFill>
                  <a:ea typeface="Calibri" panose="020F0502020204030204" pitchFamily="34" charset="0"/>
                  <a:cs typeface="Times New Roman" panose="02020603050405020304" pitchFamily="18" charset="0"/>
                </a:rPr>
                <a:t>voor volwassenen en kinderen </a:t>
              </a:r>
              <a:endParaRPr lang="nl-BE" altLang="nl-BE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nl-BE" altLang="nl-BE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 defTabSz="6858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altLang="nl-BE" sz="2000" b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Latifa Ajattar</a:t>
              </a:r>
              <a:endParaRPr 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Tekstballon: ovaal 20">
            <a:extLst>
              <a:ext uri="{FF2B5EF4-FFF2-40B4-BE49-F238E27FC236}">
                <a16:creationId xmlns:a16="http://schemas.microsoft.com/office/drawing/2014/main" id="{562CF9AE-FAA9-2655-7FBF-E18F326FF641}"/>
              </a:ext>
            </a:extLst>
          </p:cNvPr>
          <p:cNvSpPr/>
          <p:nvPr/>
        </p:nvSpPr>
        <p:spPr>
          <a:xfrm>
            <a:off x="2387350" y="1834826"/>
            <a:ext cx="4461615" cy="2669997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altLang="nl-BE" sz="3600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Osteopathie 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altLang="nl-BE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voor volwassenen , baby’s en kinderen </a:t>
            </a:r>
            <a:endParaRPr lang="nl-BE" altLang="nl-BE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BE" altLang="nl-BE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B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Anna – Laura Daems</a:t>
            </a: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nl-B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Sokol Zhuzhuni</a:t>
            </a: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Linda Dens</a:t>
            </a:r>
            <a:endParaRPr kumimoji="0" lang="nl-BE" altLang="nl-BE" sz="2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BE" altLang="nl-BE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Katelijne Tavernier</a:t>
            </a:r>
            <a:endParaRPr lang="nl-BE" sz="13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3D65F02-DF99-6037-687F-ABF88AAFA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666748"/>
            <a:ext cx="13856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BE" sz="135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" name="Tekstballon: ovaal 17">
            <a:extLst>
              <a:ext uri="{FF2B5EF4-FFF2-40B4-BE49-F238E27FC236}">
                <a16:creationId xmlns:a16="http://schemas.microsoft.com/office/drawing/2014/main" id="{74BCA7B7-F2B0-FEE0-DA48-B1B8BD1C4E9D}"/>
              </a:ext>
            </a:extLst>
          </p:cNvPr>
          <p:cNvSpPr/>
          <p:nvPr/>
        </p:nvSpPr>
        <p:spPr>
          <a:xfrm>
            <a:off x="5632953" y="4666748"/>
            <a:ext cx="3276525" cy="2113417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altLang="nl-BE" sz="3200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Orthomoleculair coaching</a:t>
            </a: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BE" altLang="nl-BE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Soukaina Elbahty</a:t>
            </a:r>
            <a:endParaRPr kumimoji="0" lang="nl-BE" altLang="nl-BE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nl-BE" altLang="nl-BE" sz="800" b="1" dirty="0">
              <a:solidFill>
                <a:schemeClr val="tx1">
                  <a:lumMod val="50000"/>
                  <a:lumOff val="5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nl-BE" altLang="nl-BE" sz="1400" b="1" dirty="0">
              <a:solidFill>
                <a:schemeClr val="tx1">
                  <a:lumMod val="50000"/>
                  <a:lumOff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nl-BE" sz="13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2" name="Tekstballon: ovaal 21">
            <a:extLst>
              <a:ext uri="{FF2B5EF4-FFF2-40B4-BE49-F238E27FC236}">
                <a16:creationId xmlns:a16="http://schemas.microsoft.com/office/drawing/2014/main" id="{55A6D736-29E4-5551-0DCE-561622A68F38}"/>
              </a:ext>
            </a:extLst>
          </p:cNvPr>
          <p:cNvSpPr/>
          <p:nvPr/>
        </p:nvSpPr>
        <p:spPr>
          <a:xfrm>
            <a:off x="654951" y="4666748"/>
            <a:ext cx="4461615" cy="2113417"/>
          </a:xfrm>
          <a:prstGeom prst="flowChartAlternateProcess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altLang="nl-BE" sz="3600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Kinesitherapie </a:t>
            </a:r>
          </a:p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nl-BE" altLang="nl-BE" sz="1800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Algemene revalidatie, sport en manuele therapie, </a:t>
            </a:r>
            <a:r>
              <a:rPr lang="nl-BE" altLang="nl-BE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pre- en postnatale therapie</a:t>
            </a:r>
            <a:r>
              <a:rPr lang="nl-BE" altLang="nl-BE" sz="1800" b="1" dirty="0">
                <a:solidFill>
                  <a:schemeClr val="tx1">
                    <a:lumMod val="50000"/>
                    <a:lumOff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nl-BE" altLang="nl-BE" sz="1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l-BE" altLang="nl-BE" sz="18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BE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Dr. Begum Okudan</a:t>
            </a:r>
            <a:endParaRPr lang="nl-BE" sz="13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E0834B-BC58-1E81-0D05-7F52E756CABB}"/>
              </a:ext>
            </a:extLst>
          </p:cNvPr>
          <p:cNvSpPr txBox="1"/>
          <p:nvPr/>
        </p:nvSpPr>
        <p:spPr>
          <a:xfrm>
            <a:off x="152670" y="467896"/>
            <a:ext cx="92958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solidFill>
                  <a:srgbClr val="61BEAC"/>
                </a:solidFill>
              </a:rPr>
              <a:t>Maak kennis met ons multidisciplinair team in PRAKTIJK HARMONIE</a:t>
            </a:r>
          </a:p>
          <a:p>
            <a:pPr algn="ctr"/>
            <a:endParaRPr lang="nl-NL" sz="4000" b="1" dirty="0">
              <a:solidFill>
                <a:srgbClr val="61BEAC"/>
              </a:solidFill>
            </a:endParaRPr>
          </a:p>
        </p:txBody>
      </p:sp>
      <p:sp>
        <p:nvSpPr>
          <p:cNvPr id="3" name="Oval 4">
            <a:extLst>
              <a:ext uri="{FF2B5EF4-FFF2-40B4-BE49-F238E27FC236}">
                <a16:creationId xmlns:a16="http://schemas.microsoft.com/office/drawing/2014/main" id="{F72F17A7-B569-6AFF-CF2D-E9C696E65482}"/>
              </a:ext>
            </a:extLst>
          </p:cNvPr>
          <p:cNvSpPr>
            <a:spLocks noChangeAspect="1"/>
          </p:cNvSpPr>
          <p:nvPr/>
        </p:nvSpPr>
        <p:spPr>
          <a:xfrm>
            <a:off x="8380902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4" name="Oval 4">
            <a:extLst>
              <a:ext uri="{FF2B5EF4-FFF2-40B4-BE49-F238E27FC236}">
                <a16:creationId xmlns:a16="http://schemas.microsoft.com/office/drawing/2014/main" id="{D9F3BADA-1DC8-623B-D549-689A1FBBFE22}"/>
              </a:ext>
            </a:extLst>
          </p:cNvPr>
          <p:cNvSpPr>
            <a:spLocks noChangeAspect="1"/>
          </p:cNvSpPr>
          <p:nvPr/>
        </p:nvSpPr>
        <p:spPr>
          <a:xfrm>
            <a:off x="7193526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7" name="Oval 4">
            <a:extLst>
              <a:ext uri="{FF2B5EF4-FFF2-40B4-BE49-F238E27FC236}">
                <a16:creationId xmlns:a16="http://schemas.microsoft.com/office/drawing/2014/main" id="{D281E002-6D10-04AE-CE7F-6D08F1EB2B9B}"/>
              </a:ext>
            </a:extLst>
          </p:cNvPr>
          <p:cNvSpPr>
            <a:spLocks noChangeAspect="1"/>
          </p:cNvSpPr>
          <p:nvPr/>
        </p:nvSpPr>
        <p:spPr>
          <a:xfrm>
            <a:off x="69282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8" name="Oval 4">
            <a:extLst>
              <a:ext uri="{FF2B5EF4-FFF2-40B4-BE49-F238E27FC236}">
                <a16:creationId xmlns:a16="http://schemas.microsoft.com/office/drawing/2014/main" id="{57CB88A8-69B5-0CEE-7CF8-A79209B38031}"/>
              </a:ext>
            </a:extLst>
          </p:cNvPr>
          <p:cNvSpPr>
            <a:spLocks noChangeAspect="1"/>
          </p:cNvSpPr>
          <p:nvPr/>
        </p:nvSpPr>
        <p:spPr>
          <a:xfrm>
            <a:off x="2444030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9" name="Oval 4">
            <a:extLst>
              <a:ext uri="{FF2B5EF4-FFF2-40B4-BE49-F238E27FC236}">
                <a16:creationId xmlns:a16="http://schemas.microsoft.com/office/drawing/2014/main" id="{11A12952-DAF0-3E85-5469-116273B88951}"/>
              </a:ext>
            </a:extLst>
          </p:cNvPr>
          <p:cNvSpPr>
            <a:spLocks noChangeAspect="1"/>
          </p:cNvSpPr>
          <p:nvPr/>
        </p:nvSpPr>
        <p:spPr>
          <a:xfrm>
            <a:off x="1256656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0" name="Oval 4">
            <a:extLst>
              <a:ext uri="{FF2B5EF4-FFF2-40B4-BE49-F238E27FC236}">
                <a16:creationId xmlns:a16="http://schemas.microsoft.com/office/drawing/2014/main" id="{B31CD719-D258-A460-B4E9-59650C5D045F}"/>
              </a:ext>
            </a:extLst>
          </p:cNvPr>
          <p:cNvSpPr>
            <a:spLocks noChangeAspect="1"/>
          </p:cNvSpPr>
          <p:nvPr/>
        </p:nvSpPr>
        <p:spPr>
          <a:xfrm>
            <a:off x="4818778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1" name="Oval 4">
            <a:extLst>
              <a:ext uri="{FF2B5EF4-FFF2-40B4-BE49-F238E27FC236}">
                <a16:creationId xmlns:a16="http://schemas.microsoft.com/office/drawing/2014/main" id="{ABEC82D1-D8AF-C92B-5BE3-39FC4E715906}"/>
              </a:ext>
            </a:extLst>
          </p:cNvPr>
          <p:cNvSpPr>
            <a:spLocks noChangeAspect="1"/>
          </p:cNvSpPr>
          <p:nvPr/>
        </p:nvSpPr>
        <p:spPr>
          <a:xfrm>
            <a:off x="3631404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  <p:sp>
        <p:nvSpPr>
          <p:cNvPr id="12" name="Oval 4">
            <a:extLst>
              <a:ext uri="{FF2B5EF4-FFF2-40B4-BE49-F238E27FC236}">
                <a16:creationId xmlns:a16="http://schemas.microsoft.com/office/drawing/2014/main" id="{B1BE2290-5C52-44ED-0135-2097C0CC6A32}"/>
              </a:ext>
            </a:extLst>
          </p:cNvPr>
          <p:cNvSpPr>
            <a:spLocks noChangeAspect="1"/>
          </p:cNvSpPr>
          <p:nvPr/>
        </p:nvSpPr>
        <p:spPr>
          <a:xfrm>
            <a:off x="6006152" y="11625785"/>
            <a:ext cx="1130694" cy="1031769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47154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95</Words>
  <Application>Microsoft Office PowerPoint</Application>
  <PresentationFormat>A3 (297 x 420 mm)</PresentationFormat>
  <Paragraphs>30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</vt:lpstr>
      <vt:lpstr>Calibri Light</vt:lpstr>
      <vt:lpstr>Times New Roman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Katelijne Tavernier</dc:creator>
  <cp:lastModifiedBy>Katelijne Tavernier</cp:lastModifiedBy>
  <cp:revision>10</cp:revision>
  <dcterms:created xsi:type="dcterms:W3CDTF">2023-02-12T19:46:46Z</dcterms:created>
  <dcterms:modified xsi:type="dcterms:W3CDTF">2025-07-03T07:10:14Z</dcterms:modified>
</cp:coreProperties>
</file>